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16" y="7051077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47512" y="4412130"/>
            <a:ext cx="3978406" cy="1669121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60501" y="4486096"/>
            <a:ext cx="2531505" cy="22056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6" y="4646916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03197" y="7354836"/>
            <a:ext cx="2367154" cy="1452850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32897" y="4485301"/>
            <a:ext cx="3909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History/Geography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Vikings-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Where were the Vikings from and why did they come to Britain? How do we know? 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Alps-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Mountain ranges, comparing places, using maps to see local areas, fieldwork.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354836"/>
            <a:ext cx="2125548" cy="247786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85397" y="7394007"/>
            <a:ext cx="17403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Relationships-</a:t>
            </a:r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Looking out for others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Working World-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Enterprise</a:t>
            </a: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6" y="6173444"/>
            <a:ext cx="4093361" cy="1088407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2" y="343663"/>
            <a:ext cx="30299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to Train Your  Dragon- Cressida Cowell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King of the Cloud Forest- Michael Morpurgo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Character Descriptions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Instructions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Poetry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Balanced Argument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Letters 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2894" y="7354836"/>
            <a:ext cx="2255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Are Sikh stories important today? 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Did God intend Jesus to be crucified and if so was Jesus aware of this?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Feel the Force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Friction, gravity, water resistance, mechanisms using force.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Everyday Materials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3172" y="6178247"/>
            <a:ext cx="3600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 Technology 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Art-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Mixed Media Land and City scapes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DT-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Super Seasonal Cooking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60803" y="6911346"/>
            <a:ext cx="177615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Football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Tag Rugby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Games  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Physical computing (crumbles)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Flat-file database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(long multiplication, short division)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Fractions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(multiply fractions, calculate fractions of amounts)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Decimals and Percentages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Perimeter and Area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8900671"/>
            <a:ext cx="2361446" cy="88107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326635" y="8905090"/>
            <a:ext cx="247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Writing songs-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lyrics, melody, mood.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BBC 10 Pieces-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“Connect It”.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224</Words>
  <Application>Microsoft Office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Ella Simms</cp:lastModifiedBy>
  <cp:revision>65</cp:revision>
  <dcterms:created xsi:type="dcterms:W3CDTF">2021-02-11T12:28:53Z</dcterms:created>
  <dcterms:modified xsi:type="dcterms:W3CDTF">2024-01-22T16:27:54Z</dcterms:modified>
</cp:coreProperties>
</file>