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2"/>
  </p:notesMasterIdLst>
  <p:sldIdLst>
    <p:sldId id="258" r:id="rId3"/>
    <p:sldId id="273" r:id="rId4"/>
    <p:sldId id="275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68" r:id="rId16"/>
    <p:sldId id="274" r:id="rId17"/>
    <p:sldId id="270" r:id="rId18"/>
    <p:sldId id="278" r:id="rId19"/>
    <p:sldId id="272" r:id="rId20"/>
    <p:sldId id="269" r:id="rId21"/>
  </p:sldIdLst>
  <p:sldSz cx="12192000" cy="6858000"/>
  <p:notesSz cx="6870700" cy="10006013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Simms" userId="63a39d5e3935d848" providerId="LiveId" clId="{9D412F88-575E-46E3-835C-60078FB221E7}"/>
    <pc:docChg chg="custSel delSld modSld">
      <pc:chgData name="Ella Simms" userId="63a39d5e3935d848" providerId="LiveId" clId="{9D412F88-575E-46E3-835C-60078FB221E7}" dt="2022-09-15T11:12:26.709" v="866" actId="1076"/>
      <pc:docMkLst>
        <pc:docMk/>
      </pc:docMkLst>
      <pc:sldChg chg="modSp mod">
        <pc:chgData name="Ella Simms" userId="63a39d5e3935d848" providerId="LiveId" clId="{9D412F88-575E-46E3-835C-60078FB221E7}" dt="2022-09-15T11:05:39.008" v="744" actId="1076"/>
        <pc:sldMkLst>
          <pc:docMk/>
          <pc:sldMk cId="2714402500" sldId="263"/>
        </pc:sldMkLst>
        <pc:spChg chg="mod">
          <ac:chgData name="Ella Simms" userId="63a39d5e3935d848" providerId="LiveId" clId="{9D412F88-575E-46E3-835C-60078FB221E7}" dt="2022-09-15T11:05:35.432" v="742" actId="113"/>
          <ac:spMkLst>
            <pc:docMk/>
            <pc:sldMk cId="2714402500" sldId="263"/>
            <ac:spMk id="4" creationId="{96425A4D-EAD1-C099-03FC-A19C37EA0FFE}"/>
          </ac:spMkLst>
        </pc:spChg>
        <pc:spChg chg="mod">
          <ac:chgData name="Ella Simms" userId="63a39d5e3935d848" providerId="LiveId" clId="{9D412F88-575E-46E3-835C-60078FB221E7}" dt="2022-09-15T11:05:39.008" v="744" actId="1076"/>
          <ac:spMkLst>
            <pc:docMk/>
            <pc:sldMk cId="2714402500" sldId="263"/>
            <ac:spMk id="6" creationId="{02AC3BB3-408F-B586-61E6-1A0CA98E5D86}"/>
          </ac:spMkLst>
        </pc:spChg>
      </pc:sldChg>
      <pc:sldChg chg="addSp delSp modSp mod">
        <pc:chgData name="Ella Simms" userId="63a39d5e3935d848" providerId="LiveId" clId="{9D412F88-575E-46E3-835C-60078FB221E7}" dt="2022-09-15T11:07:38.330" v="799" actId="20577"/>
        <pc:sldMkLst>
          <pc:docMk/>
          <pc:sldMk cId="1862895095" sldId="264"/>
        </pc:sldMkLst>
        <pc:spChg chg="mod">
          <ac:chgData name="Ella Simms" userId="63a39d5e3935d848" providerId="LiveId" clId="{9D412F88-575E-46E3-835C-60078FB221E7}" dt="2022-09-15T11:05:16.965" v="735" actId="1076"/>
          <ac:spMkLst>
            <pc:docMk/>
            <pc:sldMk cId="1862895095" sldId="264"/>
            <ac:spMk id="2" creationId="{6C91D203-F83E-C6E8-8B30-5BE34CF5F2B4}"/>
          </ac:spMkLst>
        </pc:spChg>
        <pc:spChg chg="del mod">
          <ac:chgData name="Ella Simms" userId="63a39d5e3935d848" providerId="LiveId" clId="{9D412F88-575E-46E3-835C-60078FB221E7}" dt="2022-09-15T11:04:41.277" v="716" actId="478"/>
          <ac:spMkLst>
            <pc:docMk/>
            <pc:sldMk cId="1862895095" sldId="264"/>
            <ac:spMk id="3" creationId="{D9B110E1-1194-BB80-AA06-A3FFF6C8A1CB}"/>
          </ac:spMkLst>
        </pc:spChg>
        <pc:spChg chg="add mod">
          <ac:chgData name="Ella Simms" userId="63a39d5e3935d848" providerId="LiveId" clId="{9D412F88-575E-46E3-835C-60078FB221E7}" dt="2022-09-15T11:07:38.330" v="799" actId="20577"/>
          <ac:spMkLst>
            <pc:docMk/>
            <pc:sldMk cId="1862895095" sldId="264"/>
            <ac:spMk id="6" creationId="{AAA30A4F-B7BF-610C-A16F-9B074CA03485}"/>
          </ac:spMkLst>
        </pc:spChg>
      </pc:sldChg>
      <pc:sldChg chg="modSp mod">
        <pc:chgData name="Ella Simms" userId="63a39d5e3935d848" providerId="LiveId" clId="{9D412F88-575E-46E3-835C-60078FB221E7}" dt="2022-09-15T11:08:28.061" v="804" actId="20577"/>
        <pc:sldMkLst>
          <pc:docMk/>
          <pc:sldMk cId="2755638886" sldId="265"/>
        </pc:sldMkLst>
        <pc:spChg chg="mod">
          <ac:chgData name="Ella Simms" userId="63a39d5e3935d848" providerId="LiveId" clId="{9D412F88-575E-46E3-835C-60078FB221E7}" dt="2022-09-15T11:08:28.061" v="804" actId="20577"/>
          <ac:spMkLst>
            <pc:docMk/>
            <pc:sldMk cId="2755638886" sldId="265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09:02.983" v="835" actId="20577"/>
        <pc:sldMkLst>
          <pc:docMk/>
          <pc:sldMk cId="622883506" sldId="266"/>
        </pc:sldMkLst>
        <pc:spChg chg="mod">
          <ac:chgData name="Ella Simms" userId="63a39d5e3935d848" providerId="LiveId" clId="{9D412F88-575E-46E3-835C-60078FB221E7}" dt="2022-09-15T11:09:02.983" v="835" actId="20577"/>
          <ac:spMkLst>
            <pc:docMk/>
            <pc:sldMk cId="622883506" sldId="266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0:06.530" v="850" actId="403"/>
        <pc:sldMkLst>
          <pc:docMk/>
          <pc:sldMk cId="752934947" sldId="267"/>
        </pc:sldMkLst>
        <pc:spChg chg="mod">
          <ac:chgData name="Ella Simms" userId="63a39d5e3935d848" providerId="LiveId" clId="{9D412F88-575E-46E3-835C-60078FB221E7}" dt="2022-09-15T11:10:06.530" v="850" actId="403"/>
          <ac:spMkLst>
            <pc:docMk/>
            <pc:sldMk cId="752934947" sldId="267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2:07.070" v="863" actId="20577"/>
        <pc:sldMkLst>
          <pc:docMk/>
          <pc:sldMk cId="3643999525" sldId="268"/>
        </pc:sldMkLst>
        <pc:spChg chg="mod">
          <ac:chgData name="Ella Simms" userId="63a39d5e3935d848" providerId="LiveId" clId="{9D412F88-575E-46E3-835C-60078FB221E7}" dt="2022-09-15T11:12:07.070" v="863" actId="20577"/>
          <ac:spMkLst>
            <pc:docMk/>
            <pc:sldMk cId="3643999525" sldId="268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2:26.709" v="866" actId="1076"/>
        <pc:sldMkLst>
          <pc:docMk/>
          <pc:sldMk cId="2076502130" sldId="269"/>
        </pc:sldMkLst>
        <pc:spChg chg="mod">
          <ac:chgData name="Ella Simms" userId="63a39d5e3935d848" providerId="LiveId" clId="{9D412F88-575E-46E3-835C-60078FB221E7}" dt="2022-09-15T11:12:26.709" v="866" actId="1076"/>
          <ac:spMkLst>
            <pc:docMk/>
            <pc:sldMk cId="2076502130" sldId="269"/>
            <ac:spMk id="2" creationId="{6C91D203-F83E-C6E8-8B30-5BE34CF5F2B4}"/>
          </ac:spMkLst>
        </pc:spChg>
      </pc:sldChg>
      <pc:sldChg chg="modSp del mod">
        <pc:chgData name="Ella Simms" userId="63a39d5e3935d848" providerId="LiveId" clId="{9D412F88-575E-46E3-835C-60078FB221E7}" dt="2022-09-15T11:10:32.721" v="852" actId="2696"/>
        <pc:sldMkLst>
          <pc:docMk/>
          <pc:sldMk cId="4001443651" sldId="271"/>
        </pc:sldMkLst>
        <pc:spChg chg="mod">
          <ac:chgData name="Ella Simms" userId="63a39d5e3935d848" providerId="LiveId" clId="{9D412F88-575E-46E3-835C-60078FB221E7}" dt="2022-09-15T11:10:23.257" v="851" actId="20577"/>
          <ac:spMkLst>
            <pc:docMk/>
            <pc:sldMk cId="4001443651" sldId="271"/>
            <ac:spMk id="3" creationId="{D9B110E1-1194-BB80-AA06-A3FFF6C8A1CB}"/>
          </ac:spMkLst>
        </pc:spChg>
      </pc:sldChg>
      <pc:sldChg chg="modSp mod">
        <pc:chgData name="Ella Simms" userId="63a39d5e3935d848" providerId="LiveId" clId="{9D412F88-575E-46E3-835C-60078FB221E7}" dt="2022-09-15T11:11:44.962" v="859" actId="20577"/>
        <pc:sldMkLst>
          <pc:docMk/>
          <pc:sldMk cId="145497195" sldId="272"/>
        </pc:sldMkLst>
        <pc:spChg chg="mod">
          <ac:chgData name="Ella Simms" userId="63a39d5e3935d848" providerId="LiveId" clId="{9D412F88-575E-46E3-835C-60078FB221E7}" dt="2022-09-15T11:11:44.962" v="859" actId="20577"/>
          <ac:spMkLst>
            <pc:docMk/>
            <pc:sldMk cId="145497195" sldId="272"/>
            <ac:spMk id="3" creationId="{D9B110E1-1194-BB80-AA06-A3FFF6C8A1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r">
              <a:defRPr sz="1300"/>
            </a:lvl1pPr>
          </a:lstStyle>
          <a:p>
            <a:fld id="{5CD80051-9645-4BFE-81BA-196C0B346506}" type="datetimeFigureOut">
              <a:t>9/14/2023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60007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3" tIns="48216" rIns="96433" bIns="482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815394"/>
            <a:ext cx="5496560" cy="3939868"/>
          </a:xfrm>
          <a:prstGeom prst="rect">
            <a:avLst/>
          </a:prstGeom>
        </p:spPr>
        <p:txBody>
          <a:bodyPr vert="horz" lIns="96433" tIns="48216" rIns="96433" bIns="4821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r">
              <a:defRPr sz="1300"/>
            </a:lvl1pPr>
          </a:lstStyle>
          <a:p>
            <a:fld id="{54A18AB3-C030-4967-90B4-47AB4D3F58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971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19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381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182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3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338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187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926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01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995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221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059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86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37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9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64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74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662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579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0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98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32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109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7300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479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9324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39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368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1681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05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3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of text">
  <p:cSld name="Two columns of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5bb89a78_0_119"/>
          <p:cNvSpPr txBox="1">
            <a:spLocks noGrp="1"/>
          </p:cNvSpPr>
          <p:nvPr>
            <p:ph type="body" idx="1"/>
          </p:nvPr>
        </p:nvSpPr>
        <p:spPr>
          <a:xfrm>
            <a:off x="838200" y="1"/>
            <a:ext cx="4302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"/>
              <a:buFont typeface="Verdana"/>
              <a:buNone/>
              <a:defRPr sz="1067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Verdana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Font typeface="Verdana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ec5bb89a78_0_119"/>
          <p:cNvSpPr txBox="1">
            <a:spLocks noGrp="1"/>
          </p:cNvSpPr>
          <p:nvPr>
            <p:ph type="title"/>
          </p:nvPr>
        </p:nvSpPr>
        <p:spPr>
          <a:xfrm>
            <a:off x="839788" y="708029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6F4"/>
              </a:buClr>
              <a:buSzPts val="2700"/>
              <a:buFont typeface="Verdana"/>
              <a:buNone/>
              <a:defRPr sz="3600" b="1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ec5bb89a78_0_119"/>
          <p:cNvSpPr txBox="1">
            <a:spLocks noGrp="1"/>
          </p:cNvSpPr>
          <p:nvPr>
            <p:ph type="body" idx="2"/>
          </p:nvPr>
        </p:nvSpPr>
        <p:spPr>
          <a:xfrm>
            <a:off x="839788" y="2024067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gec5bb89a78_0_119"/>
          <p:cNvSpPr txBox="1">
            <a:spLocks noGrp="1"/>
          </p:cNvSpPr>
          <p:nvPr>
            <p:ph type="body" idx="3"/>
          </p:nvPr>
        </p:nvSpPr>
        <p:spPr>
          <a:xfrm>
            <a:off x="839788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gec5bb89a78_0_119"/>
          <p:cNvSpPr txBox="1">
            <a:spLocks noGrp="1"/>
          </p:cNvSpPr>
          <p:nvPr>
            <p:ph type="body" idx="4"/>
          </p:nvPr>
        </p:nvSpPr>
        <p:spPr>
          <a:xfrm>
            <a:off x="6172200" y="2024067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gec5bb89a78_0_119"/>
          <p:cNvSpPr txBox="1">
            <a:spLocks noGrp="1"/>
          </p:cNvSpPr>
          <p:nvPr>
            <p:ph type="body" idx="5"/>
          </p:nvPr>
        </p:nvSpPr>
        <p:spPr>
          <a:xfrm>
            <a:off x="6172200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ec5bb89a78_0_119"/>
          <p:cNvSpPr txBox="1">
            <a:spLocks noGrp="1"/>
          </p:cNvSpPr>
          <p:nvPr>
            <p:ph type="body" idx="6"/>
          </p:nvPr>
        </p:nvSpPr>
        <p:spPr>
          <a:xfrm>
            <a:off x="839788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ec5bb89a78_0_119"/>
          <p:cNvSpPr txBox="1">
            <a:spLocks noGrp="1"/>
          </p:cNvSpPr>
          <p:nvPr>
            <p:ph type="body" idx="7"/>
          </p:nvPr>
        </p:nvSpPr>
        <p:spPr>
          <a:xfrm>
            <a:off x="839788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ec5bb89a78_0_119"/>
          <p:cNvSpPr txBox="1">
            <a:spLocks noGrp="1"/>
          </p:cNvSpPr>
          <p:nvPr>
            <p:ph type="body" idx="8"/>
          </p:nvPr>
        </p:nvSpPr>
        <p:spPr>
          <a:xfrm>
            <a:off x="6172200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ec5bb89a78_0_119"/>
          <p:cNvSpPr txBox="1">
            <a:spLocks noGrp="1"/>
          </p:cNvSpPr>
          <p:nvPr>
            <p:ph type="body" idx="9"/>
          </p:nvPr>
        </p:nvSpPr>
        <p:spPr>
          <a:xfrm>
            <a:off x="6172200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8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4902899" y="1241501"/>
            <a:ext cx="5656978" cy="32134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'Meet The Teacher'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September 2023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Welcome to Year 5!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6A8F39C-700E-A831-3443-6C5C15A4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1298514"/>
            <a:ext cx="3765692" cy="42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670249" y="1335813"/>
            <a:ext cx="1085150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lessons are taught on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Tuesday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and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Thursday.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can wear their PE kit to school and remain in their PE kit for the duration of the day, only on the days that they have PE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Uniform</a:t>
            </a:r>
            <a:endParaRPr lang="en-GB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White polo shirt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Navy blue shorts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Trainers (not plimsoles)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navy-blue tracksuit top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 blue tracksuit trousers</a:t>
            </a: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8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511163" y="1312979"/>
            <a:ext cx="11169673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Curricular targets for English (writing) and mathematics</a:t>
            </a: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Every child has targets for writing and mathematics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Targets match the year group National Curriculum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will have a copy of their targets in the back of their maths and English books.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When a target is met, the target sheet is ticked and dated to help each child understand the progress they are making.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7CD62-527B-4996-B48E-FDD48AA47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4" t="16391" r="21904" b="15230"/>
          <a:stretch/>
        </p:blipFill>
        <p:spPr>
          <a:xfrm>
            <a:off x="947955" y="6276"/>
            <a:ext cx="10050827" cy="68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0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318AA9-AD28-4F3E-BCBE-245D8E255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1" t="20550" r="22110" b="14495"/>
          <a:stretch/>
        </p:blipFill>
        <p:spPr>
          <a:xfrm>
            <a:off x="671119" y="934"/>
            <a:ext cx="10561741" cy="68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09555" y="1014009"/>
            <a:ext cx="10025060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Teacher Feedback </a:t>
            </a: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Research shows that the most effective feedback is given verbally, ‘in the moment’ – this will be evidenced as a ‘VF’ in pupils’ books</a:t>
            </a:r>
            <a:endParaRPr lang="en-US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Adults may also sometimes provide written feedback and modelling in pupils’ books using a green pen</a:t>
            </a:r>
            <a:endParaRPr lang="en-US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We expect pupils to respond to feedback given by adults. We ask the pupils to do this in purple pen to help them and the adults see the corrections/edits they do.</a:t>
            </a:r>
            <a:r>
              <a:rPr lang="en-GB" sz="3200" dirty="0">
                <a:ea typeface="+mn-lt"/>
                <a:cs typeface="+mn-lt"/>
              </a:rPr>
              <a:t> </a:t>
            </a: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7A787-C617-4D4A-B8CA-A77B2840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7" y="107888"/>
            <a:ext cx="5514975" cy="593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DA602-0537-47D1-8267-B3AF937B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18" y="198375"/>
            <a:ext cx="49815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53702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,Sans-Serif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Read, read and read some more! </a:t>
            </a:r>
          </a:p>
          <a:p>
            <a:pPr marL="285750" indent="-285750">
              <a:buFont typeface="Symbol,Sans-Serif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lvl="0"/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lvl="0" indent="-285750">
              <a:buFont typeface="Symbol,Sans-Serif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34805-CC36-C534-1907-B7E5A10E66ED}"/>
              </a:ext>
            </a:extLst>
          </p:cNvPr>
          <p:cNvSpPr txBox="1"/>
          <p:nvPr/>
        </p:nvSpPr>
        <p:spPr>
          <a:xfrm>
            <a:off x="857250" y="2196703"/>
            <a:ext cx="615552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Statistic: Parents who read 1 picture book with their children every day provide their children with exposure to an estimated 78,000 words each a year. Cumulatively, over the 5 years, estimated that children from literacy-rich homes hear a cumulative 1.4 million more words during storybook reading than children who are never read to.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​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5" descr="Text&#10;&#10;Description automatically generated">
            <a:extLst>
              <a:ext uri="{FF2B5EF4-FFF2-40B4-BE49-F238E27FC236}">
                <a16:creationId xmlns:a16="http://schemas.microsoft.com/office/drawing/2014/main" id="{318D39D3-EA2C-42FC-86DF-25F1893BD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02" y="2196702"/>
            <a:ext cx="4263877" cy="41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A26E-CB6C-42FE-887F-2FF569AF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5216-42E0-4690-8027-0829586D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Books for Year 5 children aged 9-10 | School Reading List">
            <a:extLst>
              <a:ext uri="{FF2B5EF4-FFF2-40B4-BE49-F238E27FC236}">
                <a16:creationId xmlns:a16="http://schemas.microsoft.com/office/drawing/2014/main" id="{DAD60CF9-37D9-460A-B5D8-052D0C45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934640" y="898921"/>
            <a:ext cx="10537028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Number bonds and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times tables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Telling the time on a clock with hands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Regular attendance is key – 95% is the minimum expectation. Pupils whose attendance is of concern will be invited to discuss this in order that the school can support parents and pupils as best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Communication! Please come and talk to us if you have any concerns/questions  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845771" y="2798224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Any questions?  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ea typeface="+mn-lt"/>
              <a:cs typeface="+mn-lt"/>
            </a:endParaRPr>
          </a:p>
          <a:p>
            <a:endParaRPr lang="en-GB" sz="2800" b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rgbClr val="174261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Staff</a:t>
            </a:r>
          </a:p>
        </p:txBody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168045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32C51-39FC-73A7-055F-F54B306A65D3}"/>
              </a:ext>
            </a:extLst>
          </p:cNvPr>
          <p:cNvSpPr txBox="1"/>
          <p:nvPr/>
        </p:nvSpPr>
        <p:spPr>
          <a:xfrm>
            <a:off x="544095" y="2305723"/>
            <a:ext cx="1069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Miss Simms – Class Teacher </a:t>
            </a:r>
          </a:p>
          <a:p>
            <a:r>
              <a:rPr lang="en-US" sz="3600" dirty="0" err="1"/>
              <a:t>Mrs</a:t>
            </a:r>
            <a:r>
              <a:rPr lang="en-US" sz="3600" dirty="0"/>
              <a:t> Craven- RE and Music </a:t>
            </a:r>
          </a:p>
          <a:p>
            <a:r>
              <a:rPr lang="en-US" sz="3600" dirty="0" err="1"/>
              <a:t>Mr</a:t>
            </a:r>
            <a:r>
              <a:rPr lang="en-US" sz="3600" dirty="0"/>
              <a:t> Nicholls- Computing</a:t>
            </a:r>
          </a:p>
          <a:p>
            <a:r>
              <a:rPr lang="en-US" sz="3600" dirty="0"/>
              <a:t>Mrs Lyon- French </a:t>
            </a:r>
          </a:p>
          <a:p>
            <a:r>
              <a:rPr lang="en-US" sz="3600" dirty="0" err="1"/>
              <a:t>Mrs</a:t>
            </a:r>
            <a:r>
              <a:rPr lang="en-US" sz="3600" dirty="0"/>
              <a:t> Webb- Supporting Mon, Tues, Weds, Thurs, Fri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3933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D2C2-E4DB-4AA8-893F-8DEAA102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little bit more about us…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74696-54C1-4975-9F4B-EDE3CB01DF87}"/>
              </a:ext>
            </a:extLst>
          </p:cNvPr>
          <p:cNvSpPr txBox="1"/>
          <p:nvPr/>
        </p:nvSpPr>
        <p:spPr>
          <a:xfrm>
            <a:off x="484390" y="1930400"/>
            <a:ext cx="8684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Miss Simms- </a:t>
            </a:r>
            <a:r>
              <a:rPr lang="en-GB" dirty="0"/>
              <a:t>I joined Bledlow Ridge last year as the Year 5 Class Teacher. It was my first year teaching and I loved every minute. I live in Thame with my parents and little sister, in my spare time I enjoy running, swimming and seeing friends. I have really enjoyed my time at BRS so far, and am looking forward to another great year!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B9301-0045-4588-885F-F891B0D37A5E}"/>
              </a:ext>
            </a:extLst>
          </p:cNvPr>
          <p:cNvSpPr txBox="1"/>
          <p:nvPr/>
        </p:nvSpPr>
        <p:spPr>
          <a:xfrm>
            <a:off x="484390" y="3873616"/>
            <a:ext cx="930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Mrs Webb- </a:t>
            </a:r>
            <a:r>
              <a:rPr lang="en-GB" dirty="0"/>
              <a:t>I am a full time TA, working every day supporting the children in Year 5. I’ve just started working at Bledlow Ridge this year and am really enjoying my new role. I am a qualified teacher with 7 years experience in primary schools in Hertfordshire and Buckinghamshire. I have a son in Reception and I am delighted to be part of this brilliant school community, both as a staff member and as a new parent in the school. </a:t>
            </a:r>
          </a:p>
        </p:txBody>
      </p:sp>
    </p:spTree>
    <p:extLst>
      <p:ext uri="{BB962C8B-B14F-4D97-AF65-F5344CB8AC3E}">
        <p14:creationId xmlns:p14="http://schemas.microsoft.com/office/powerpoint/2010/main" val="321246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Arrival and Dismissal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168045"/>
            <a:ext cx="1289192" cy="1435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2BD70-A3F7-DA79-8DC0-6E178E6A4C89}"/>
              </a:ext>
            </a:extLst>
          </p:cNvPr>
          <p:cNvSpPr txBox="1"/>
          <p:nvPr/>
        </p:nvSpPr>
        <p:spPr>
          <a:xfrm>
            <a:off x="720329" y="1357312"/>
            <a:ext cx="11060903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Morning Drop Off: 8.30am to 8.40am (to allow a natural stagger)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Pupils enter the school via front gate; make their way to their designated doors through the school playground, to their class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Registration is at 8.40am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, pupils arriving after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8.40am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will be marked as late.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Afternoon Collection: 3.00pm-3.10pm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All pupils will be collected from the outside door of their classroom.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walking will be sent at 3.00pm.</a:t>
            </a:r>
            <a:endParaRPr lang="en-GB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1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51389"/>
            <a:ext cx="1289192" cy="1435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C3B9E0-2644-4A70-8ED1-9EA5879F6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6" t="22614" r="15515" b="15294"/>
          <a:stretch/>
        </p:blipFill>
        <p:spPr>
          <a:xfrm>
            <a:off x="1" y="302003"/>
            <a:ext cx="12188826" cy="62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6296660" y="237555"/>
            <a:ext cx="3826605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Termly Curriculum Overview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215670"/>
            <a:ext cx="1289192" cy="1435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28F6D7-915E-452F-813F-D72FC0B50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64" t="17108" r="30959" b="8011"/>
          <a:stretch/>
        </p:blipFill>
        <p:spPr>
          <a:xfrm>
            <a:off x="1027156" y="12701"/>
            <a:ext cx="4868185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Trips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011" y="5168045"/>
            <a:ext cx="1289192" cy="1435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25A4D-EAD1-C099-03FC-A19C37EA0FFE}"/>
              </a:ext>
            </a:extLst>
          </p:cNvPr>
          <p:cNvSpPr txBox="1"/>
          <p:nvPr/>
        </p:nvSpPr>
        <p:spPr>
          <a:xfrm>
            <a:off x="845771" y="1292113"/>
            <a:ext cx="1102020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Autumn Term trip: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Earth Trust- Invaders and Settlers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C3BB3-408F-B586-61E6-1A0CA98E5D86}"/>
              </a:ext>
            </a:extLst>
          </p:cNvPr>
          <p:cNvSpPr txBox="1"/>
          <p:nvPr/>
        </p:nvSpPr>
        <p:spPr>
          <a:xfrm>
            <a:off x="-1650405" y="5899050"/>
            <a:ext cx="1086198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More information will be provided once confirmed closer to the time.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Walks and events in school may also be additional to these trips.  </a:t>
            </a:r>
          </a:p>
        </p:txBody>
      </p:sp>
    </p:spTree>
    <p:extLst>
      <p:ext uri="{BB962C8B-B14F-4D97-AF65-F5344CB8AC3E}">
        <p14:creationId xmlns:p14="http://schemas.microsoft.com/office/powerpoint/2010/main" val="271440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572147" y="22527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Homework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15670"/>
            <a:ext cx="1289192" cy="1435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30A4F-B7BF-610C-A16F-9B074CA03485}"/>
              </a:ext>
            </a:extLst>
          </p:cNvPr>
          <p:cNvSpPr txBox="1"/>
          <p:nvPr/>
        </p:nvSpPr>
        <p:spPr>
          <a:xfrm>
            <a:off x="424472" y="907010"/>
            <a:ext cx="11381797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Spellings- </a:t>
            </a:r>
          </a:p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Set each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Monday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and tested on the following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Monday.</a:t>
            </a:r>
          </a:p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Spellings will follow a spelling “rule” that has been taught along with additional statutory Year 5 words.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Maths-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Will be set on Mathletics each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Monday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and is due in the following Monday.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This will be linked to the weeks learning. </a:t>
            </a:r>
          </a:p>
          <a:p>
            <a:pPr algn="l"/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Reading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Children should read at least 3 times a week with a parent or carer.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Reading records should be signed by a parent/carer on these occasions.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Children can add if they have read independently.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We will check these each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Friday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9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Equipment/what to bring to school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386" y="5275202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575001" y="1478255"/>
            <a:ext cx="11041997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In Key Stage 2 (Years 3-6) every child will need to bring in a </a:t>
            </a:r>
            <a:r>
              <a:rPr lang="en-GB" sz="2800" b="1" u="sng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small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pencil case with the following stationery. 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Please name items where possible.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Two blue ink handwriting pens (not biro)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HB pencils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Colouring pencils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Ruler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glue-stick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rubber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sharpener</a:t>
            </a: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3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897</Words>
  <Application>Microsoft Office PowerPoint</Application>
  <PresentationFormat>Widescreen</PresentationFormat>
  <Paragraphs>104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PT Sans</vt:lpstr>
      <vt:lpstr>Symbol</vt:lpstr>
      <vt:lpstr>Symbol,Sans-Serif</vt:lpstr>
      <vt:lpstr>Trebuchet MS</vt:lpstr>
      <vt:lpstr>Verdana</vt:lpstr>
      <vt:lpstr>Wingdings 3</vt:lpstr>
      <vt:lpstr>office theme</vt:lpstr>
      <vt:lpstr>Facet</vt:lpstr>
      <vt:lpstr>PowerPoint Presentation</vt:lpstr>
      <vt:lpstr>PowerPoint Presentation</vt:lpstr>
      <vt:lpstr>A little bit more about 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Grimaldi</dc:creator>
  <cp:lastModifiedBy>Ella Simms</cp:lastModifiedBy>
  <cp:revision>303</cp:revision>
  <cp:lastPrinted>2022-11-23T08:25:43Z</cp:lastPrinted>
  <dcterms:created xsi:type="dcterms:W3CDTF">2022-08-08T12:18:00Z</dcterms:created>
  <dcterms:modified xsi:type="dcterms:W3CDTF">2023-09-14T14:39:23Z</dcterms:modified>
</cp:coreProperties>
</file>