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3" r:id="rId5"/>
    <p:sldId id="264" r:id="rId6"/>
    <p:sldId id="258" r:id="rId7"/>
    <p:sldId id="257" r:id="rId8"/>
    <p:sldId id="259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72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29529-6CF4-413B-8B4C-2643DB9419AC}" type="datetimeFigureOut">
              <a:rPr lang="en-GB" smtClean="0"/>
              <a:t>09/10/2024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7DA6-74E1-416B-9376-3FEC191114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7659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29529-6CF4-413B-8B4C-2643DB9419AC}" type="datetimeFigureOut">
              <a:rPr lang="en-GB" smtClean="0"/>
              <a:t>09/10/2024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7DA6-74E1-416B-9376-3FEC191114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2567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29529-6CF4-413B-8B4C-2643DB9419AC}" type="datetimeFigureOut">
              <a:rPr lang="en-GB" smtClean="0"/>
              <a:t>09/10/2024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7DA6-74E1-416B-9376-3FEC191114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0593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29529-6CF4-413B-8B4C-2643DB9419AC}" type="datetimeFigureOut">
              <a:rPr lang="en-GB" smtClean="0"/>
              <a:t>09/10/2024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7DA6-74E1-416B-9376-3FEC191114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7352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29529-6CF4-413B-8B4C-2643DB9419AC}" type="datetimeFigureOut">
              <a:rPr lang="en-GB" smtClean="0"/>
              <a:t>09/10/2024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7DA6-74E1-416B-9376-3FEC191114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4099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29529-6CF4-413B-8B4C-2643DB9419AC}" type="datetimeFigureOut">
              <a:rPr lang="en-GB" smtClean="0"/>
              <a:t>09/10/2024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7DA6-74E1-416B-9376-3FEC191114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5581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29529-6CF4-413B-8B4C-2643DB9419AC}" type="datetimeFigureOut">
              <a:rPr lang="en-GB" smtClean="0"/>
              <a:t>09/10/2024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7DA6-74E1-416B-9376-3FEC191114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3761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29529-6CF4-413B-8B4C-2643DB9419AC}" type="datetimeFigureOut">
              <a:rPr lang="en-GB" smtClean="0"/>
              <a:t>09/10/2024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7DA6-74E1-416B-9376-3FEC191114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3252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29529-6CF4-413B-8B4C-2643DB9419AC}" type="datetimeFigureOut">
              <a:rPr lang="en-GB" smtClean="0"/>
              <a:t>09/10/2024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7DA6-74E1-416B-9376-3FEC191114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7885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29529-6CF4-413B-8B4C-2643DB9419AC}" type="datetimeFigureOut">
              <a:rPr lang="en-GB" smtClean="0"/>
              <a:t>09/10/2024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7DA6-74E1-416B-9376-3FEC191114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033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29529-6CF4-413B-8B4C-2643DB9419AC}" type="datetimeFigureOut">
              <a:rPr lang="en-GB" smtClean="0"/>
              <a:t>09/10/2024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7DA6-74E1-416B-9376-3FEC191114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256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29529-6CF4-413B-8B4C-2643DB9419AC}" type="datetimeFigureOut">
              <a:rPr lang="en-GB" smtClean="0"/>
              <a:t>09/10/2024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F7DA6-74E1-416B-9376-3FEC191114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3126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120" y="284408"/>
            <a:ext cx="11783946" cy="5192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652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2267" y="365124"/>
            <a:ext cx="11118104" cy="5563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4467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6438" y="365125"/>
            <a:ext cx="11357844" cy="5327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254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4798" y="270678"/>
            <a:ext cx="11777250" cy="6120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219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3392" y="227361"/>
            <a:ext cx="11629873" cy="530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7505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7697" y="694915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 smtClean="0"/>
              <a:t/>
            </a:r>
            <a:br>
              <a:rPr lang="en-GB" dirty="0" smtClean="0"/>
            </a:br>
            <a:r>
              <a:rPr lang="en-GB" sz="8800" dirty="0" smtClean="0"/>
              <a:t>Think of </a:t>
            </a:r>
            <a:r>
              <a:rPr lang="en-GB" sz="8800" dirty="0"/>
              <a:t>three things </a:t>
            </a:r>
            <a:r>
              <a:rPr lang="en-GB" sz="8800" dirty="0" smtClean="0"/>
              <a:t>you </a:t>
            </a:r>
            <a:r>
              <a:rPr lang="en-GB" sz="8800" dirty="0"/>
              <a:t>are</a:t>
            </a:r>
            <a:r>
              <a:rPr lang="en-GB" sz="8800" dirty="0" smtClean="0"/>
              <a:t/>
            </a:r>
            <a:br>
              <a:rPr lang="en-GB" sz="8800" dirty="0" smtClean="0"/>
            </a:br>
            <a:r>
              <a:rPr lang="en-GB" sz="8800" dirty="0"/>
              <a:t>thankful </a:t>
            </a:r>
            <a:r>
              <a:rPr lang="en-GB" sz="8800" dirty="0" smtClean="0"/>
              <a:t>for…</a:t>
            </a:r>
            <a:endParaRPr lang="en-GB" sz="8800" dirty="0"/>
          </a:p>
        </p:txBody>
      </p:sp>
    </p:spTree>
    <p:extLst>
      <p:ext uri="{BB962C8B-B14F-4D97-AF65-F5344CB8AC3E}">
        <p14:creationId xmlns:p14="http://schemas.microsoft.com/office/powerpoint/2010/main" val="36377793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Practice positive affirmations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400" dirty="0" smtClean="0"/>
              <a:t>“</a:t>
            </a:r>
            <a:r>
              <a:rPr lang="en-GB" sz="4400" dirty="0"/>
              <a:t>I am brave, I am hard working, I</a:t>
            </a:r>
            <a:r>
              <a:rPr lang="en-GB" sz="4400" dirty="0" smtClean="0"/>
              <a:t/>
            </a:r>
            <a:br>
              <a:rPr lang="en-GB" sz="4400" dirty="0" smtClean="0"/>
            </a:br>
            <a:r>
              <a:rPr lang="en-GB" sz="4400" dirty="0"/>
              <a:t>am special.” </a:t>
            </a:r>
            <a:endParaRPr lang="en-GB" sz="4400" dirty="0" smtClean="0"/>
          </a:p>
          <a:p>
            <a:pPr marL="0" indent="0" algn="ctr">
              <a:buNone/>
            </a:pPr>
            <a:endParaRPr lang="en-GB" sz="4400" dirty="0"/>
          </a:p>
          <a:p>
            <a:pPr marL="0" indent="0" algn="ctr">
              <a:buNone/>
            </a:pPr>
            <a:r>
              <a:rPr lang="en-GB" sz="4400" dirty="0"/>
              <a:t>W</a:t>
            </a:r>
            <a:r>
              <a:rPr lang="en-GB" sz="4400" dirty="0" smtClean="0"/>
              <a:t>e need</a:t>
            </a:r>
            <a:r>
              <a:rPr lang="en-GB" sz="4400" dirty="0"/>
              <a:t> </a:t>
            </a:r>
            <a:r>
              <a:rPr lang="en-GB" sz="4400" dirty="0" smtClean="0"/>
              <a:t>to </a:t>
            </a:r>
            <a:r>
              <a:rPr lang="en-GB" sz="4400" dirty="0"/>
              <a:t>be kind to ourselves and tell ourselves </a:t>
            </a:r>
            <a:r>
              <a:rPr lang="en-GB" sz="4400" dirty="0" smtClean="0"/>
              <a:t>how</a:t>
            </a:r>
            <a:r>
              <a:rPr lang="en-GB" sz="4400" dirty="0"/>
              <a:t> </a:t>
            </a:r>
            <a:r>
              <a:rPr lang="en-GB" sz="4400" dirty="0" smtClean="0"/>
              <a:t>great </a:t>
            </a:r>
            <a:r>
              <a:rPr lang="en-GB" sz="4400" dirty="0"/>
              <a:t>we are. </a:t>
            </a:r>
          </a:p>
        </p:txBody>
      </p:sp>
    </p:spTree>
    <p:extLst>
      <p:ext uri="{BB962C8B-B14F-4D97-AF65-F5344CB8AC3E}">
        <p14:creationId xmlns:p14="http://schemas.microsoft.com/office/powerpoint/2010/main" val="37237807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8031" y="596592"/>
            <a:ext cx="11058833" cy="43513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4400" dirty="0" smtClean="0"/>
              <a:t>Reflection</a:t>
            </a:r>
          </a:p>
          <a:p>
            <a:pPr marL="0" indent="0" algn="ctr">
              <a:buNone/>
            </a:pPr>
            <a:endParaRPr lang="en-GB" sz="4400" dirty="0"/>
          </a:p>
          <a:p>
            <a:pPr marL="0" indent="0" algn="ctr">
              <a:buNone/>
            </a:pPr>
            <a:r>
              <a:rPr lang="en-GB" sz="4400" dirty="0" smtClean="0"/>
              <a:t>Hold in</a:t>
            </a:r>
            <a:r>
              <a:rPr lang="en-GB" sz="4400" dirty="0"/>
              <a:t> </a:t>
            </a:r>
            <a:r>
              <a:rPr lang="en-GB" sz="4400" dirty="0" smtClean="0"/>
              <a:t>your mind </a:t>
            </a:r>
            <a:r>
              <a:rPr lang="en-GB" sz="4400" dirty="0"/>
              <a:t>a positive intention for</a:t>
            </a:r>
            <a:r>
              <a:rPr lang="en-GB" sz="4400" dirty="0" smtClean="0"/>
              <a:t/>
            </a:r>
            <a:br>
              <a:rPr lang="en-GB" sz="4400" dirty="0" smtClean="0"/>
            </a:br>
            <a:r>
              <a:rPr lang="en-GB" sz="4400" dirty="0"/>
              <a:t>the day, </a:t>
            </a:r>
            <a:r>
              <a:rPr lang="en-GB" sz="4400" dirty="0" smtClean="0"/>
              <a:t> for </a:t>
            </a:r>
            <a:r>
              <a:rPr lang="en-GB" sz="4400" dirty="0"/>
              <a:t>example: </a:t>
            </a:r>
            <a:endParaRPr lang="en-GB" sz="4400" dirty="0" smtClean="0"/>
          </a:p>
          <a:p>
            <a:pPr algn="ctr"/>
            <a:r>
              <a:rPr lang="en-GB" sz="4400" dirty="0" smtClean="0"/>
              <a:t>today I</a:t>
            </a:r>
            <a:r>
              <a:rPr lang="en-GB" sz="4400" dirty="0"/>
              <a:t> </a:t>
            </a:r>
            <a:r>
              <a:rPr lang="en-GB" sz="4400" dirty="0" smtClean="0"/>
              <a:t>will </a:t>
            </a:r>
            <a:r>
              <a:rPr lang="en-GB" sz="4400" dirty="0"/>
              <a:t>be a good friend, </a:t>
            </a:r>
            <a:endParaRPr lang="en-GB" sz="4400" dirty="0" smtClean="0"/>
          </a:p>
          <a:p>
            <a:pPr algn="ctr"/>
            <a:r>
              <a:rPr lang="en-GB" sz="4400" dirty="0" smtClean="0"/>
              <a:t>I will</a:t>
            </a:r>
            <a:r>
              <a:rPr lang="en-GB" sz="4400" dirty="0"/>
              <a:t> </a:t>
            </a:r>
            <a:r>
              <a:rPr lang="en-GB" sz="4400" dirty="0" smtClean="0"/>
              <a:t>persevere </a:t>
            </a:r>
            <a:r>
              <a:rPr lang="en-GB" sz="4400" dirty="0"/>
              <a:t>with my </a:t>
            </a:r>
            <a:r>
              <a:rPr lang="en-GB" sz="4400" dirty="0" smtClean="0"/>
              <a:t>times tables</a:t>
            </a:r>
            <a:r>
              <a:rPr lang="en-GB" sz="4400" dirty="0"/>
              <a:t>, </a:t>
            </a:r>
            <a:endParaRPr lang="en-GB" sz="4400" dirty="0" smtClean="0"/>
          </a:p>
          <a:p>
            <a:pPr algn="ctr"/>
            <a:r>
              <a:rPr lang="en-GB" sz="4400" dirty="0" smtClean="0"/>
              <a:t>I </a:t>
            </a:r>
            <a:r>
              <a:rPr lang="en-GB" sz="4400" dirty="0"/>
              <a:t>will have fun </a:t>
            </a:r>
            <a:r>
              <a:rPr lang="en-GB" sz="4400" dirty="0" smtClean="0"/>
              <a:t>at break and lunch and be kind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5084524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9122" y="365125"/>
            <a:ext cx="4854677" cy="1325563"/>
          </a:xfrm>
        </p:spPr>
        <p:txBody>
          <a:bodyPr/>
          <a:lstStyle/>
          <a:p>
            <a:r>
              <a:rPr lang="en-GB" dirty="0" smtClean="0"/>
              <a:t>What do you do if your bucket fills up?  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476219"/>
            <a:ext cx="4687529" cy="615296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99100" y="2234478"/>
            <a:ext cx="4254719" cy="4178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24442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</Words>
  <Application>Microsoft Office PowerPoint</Application>
  <PresentationFormat>Widescreen</PresentationFormat>
  <Paragraphs>12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Practice positive affirmations</vt:lpstr>
      <vt:lpstr>PowerPoint Presentation</vt:lpstr>
      <vt:lpstr>What do you do if your bucket fills up?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tashah81@gmail.com</dc:creator>
  <cp:lastModifiedBy>tashah81@gmail.com</cp:lastModifiedBy>
  <cp:revision>4</cp:revision>
  <dcterms:created xsi:type="dcterms:W3CDTF">2024-10-09T07:08:03Z</dcterms:created>
  <dcterms:modified xsi:type="dcterms:W3CDTF">2024-10-09T08:12:29Z</dcterms:modified>
</cp:coreProperties>
</file>