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2" r:id="rId3"/>
    <p:sldId id="258" r:id="rId4"/>
    <p:sldId id="259" r:id="rId5"/>
    <p:sldId id="257" r:id="rId6"/>
    <p:sldId id="260" r:id="rId7"/>
    <p:sldId id="264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A8F2-C7EA-4C21-8074-04AA9C5683F5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4BFBD-9222-4DA8-A4C6-AF0402A7A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785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A8F2-C7EA-4C21-8074-04AA9C5683F5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4BFBD-9222-4DA8-A4C6-AF0402A7A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456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A8F2-C7EA-4C21-8074-04AA9C5683F5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4BFBD-9222-4DA8-A4C6-AF0402A7A638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4458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A8F2-C7EA-4C21-8074-04AA9C5683F5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4BFBD-9222-4DA8-A4C6-AF0402A7A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254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A8F2-C7EA-4C21-8074-04AA9C5683F5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4BFBD-9222-4DA8-A4C6-AF0402A7A638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9805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A8F2-C7EA-4C21-8074-04AA9C5683F5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4BFBD-9222-4DA8-A4C6-AF0402A7A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354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A8F2-C7EA-4C21-8074-04AA9C5683F5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4BFBD-9222-4DA8-A4C6-AF0402A7A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021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A8F2-C7EA-4C21-8074-04AA9C5683F5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4BFBD-9222-4DA8-A4C6-AF0402A7A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59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A8F2-C7EA-4C21-8074-04AA9C5683F5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4BFBD-9222-4DA8-A4C6-AF0402A7A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73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A8F2-C7EA-4C21-8074-04AA9C5683F5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4BFBD-9222-4DA8-A4C6-AF0402A7A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900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A8F2-C7EA-4C21-8074-04AA9C5683F5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4BFBD-9222-4DA8-A4C6-AF0402A7A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53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A8F2-C7EA-4C21-8074-04AA9C5683F5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4BFBD-9222-4DA8-A4C6-AF0402A7A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144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A8F2-C7EA-4C21-8074-04AA9C5683F5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4BFBD-9222-4DA8-A4C6-AF0402A7A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302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A8F2-C7EA-4C21-8074-04AA9C5683F5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4BFBD-9222-4DA8-A4C6-AF0402A7A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972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A8F2-C7EA-4C21-8074-04AA9C5683F5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4BFBD-9222-4DA8-A4C6-AF0402A7A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96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4BFBD-9222-4DA8-A4C6-AF0402A7A638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A8F2-C7EA-4C21-8074-04AA9C5683F5}" type="datetimeFigureOut">
              <a:rPr lang="en-GB" smtClean="0"/>
              <a:t>30/06/2023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98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DA8F2-C7EA-4C21-8074-04AA9C5683F5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4E4BFBD-9222-4DA8-A4C6-AF0402A7A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53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u1zNHoYmhUI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226" y="1144694"/>
            <a:ext cx="9577493" cy="1646302"/>
          </a:xfrm>
        </p:spPr>
        <p:txBody>
          <a:bodyPr/>
          <a:lstStyle/>
          <a:p>
            <a:r>
              <a:rPr lang="en-GB" sz="11500" dirty="0"/>
              <a:t>Sustainability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2080" y="3159760"/>
            <a:ext cx="106578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What does this mean and why is it so important?</a:t>
            </a:r>
          </a:p>
        </p:txBody>
      </p:sp>
    </p:spTree>
    <p:extLst>
      <p:ext uri="{BB962C8B-B14F-4D97-AF65-F5344CB8AC3E}">
        <p14:creationId xmlns:p14="http://schemas.microsoft.com/office/powerpoint/2010/main" val="35305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946" y="260774"/>
            <a:ext cx="9577493" cy="1646302"/>
          </a:xfrm>
        </p:spPr>
        <p:txBody>
          <a:bodyPr/>
          <a:lstStyle/>
          <a:p>
            <a:r>
              <a:rPr lang="en-GB" sz="11500" dirty="0"/>
              <a:t>Sustainability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7066" y="1717040"/>
            <a:ext cx="1065784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Is building things to last.</a:t>
            </a:r>
          </a:p>
          <a:p>
            <a:pPr algn="ctr"/>
            <a:r>
              <a:rPr lang="en-GB" sz="4000" dirty="0"/>
              <a:t>Humans must interact with the environment in a way that ensures there will be enough resources left for future generations.</a:t>
            </a:r>
            <a:r>
              <a:rPr lang="en-GB" dirty="0"/>
              <a:t> </a:t>
            </a:r>
          </a:p>
          <a:p>
            <a:pPr algn="ctr"/>
            <a:endParaRPr lang="en-GB" sz="6600" dirty="0"/>
          </a:p>
          <a:p>
            <a:pPr algn="ctr"/>
            <a:r>
              <a:rPr lang="en-GB" sz="4400" b="1" dirty="0"/>
              <a:t>What school values does this link to? </a:t>
            </a:r>
          </a:p>
        </p:txBody>
      </p:sp>
    </p:spTree>
    <p:extLst>
      <p:ext uri="{BB962C8B-B14F-4D97-AF65-F5344CB8AC3E}">
        <p14:creationId xmlns:p14="http://schemas.microsoft.com/office/powerpoint/2010/main" val="934956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" y="192066"/>
            <a:ext cx="11602720" cy="65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64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" y="18531"/>
            <a:ext cx="11755119" cy="659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68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112" y="613271"/>
            <a:ext cx="7284690" cy="42253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6240" y="833120"/>
            <a:ext cx="3545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Think about your day so far. How much rubbish have you already produced?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0122" y="5100320"/>
            <a:ext cx="10901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What rubbish might you produce later in the day? </a:t>
            </a:r>
          </a:p>
          <a:p>
            <a:r>
              <a:rPr lang="en-GB" sz="3600" dirty="0"/>
              <a:t>How much rubbish you have produced this week?</a:t>
            </a:r>
          </a:p>
        </p:txBody>
      </p:sp>
    </p:spTree>
    <p:extLst>
      <p:ext uri="{BB962C8B-B14F-4D97-AF65-F5344CB8AC3E}">
        <p14:creationId xmlns:p14="http://schemas.microsoft.com/office/powerpoint/2010/main" val="2785729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does this rubbish end up?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280" y="1963382"/>
            <a:ext cx="5711239" cy="43696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800" y="1991360"/>
            <a:ext cx="34747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A landfill site is an area of land that is used to dump rubbish.</a:t>
            </a:r>
          </a:p>
        </p:txBody>
      </p:sp>
    </p:spTree>
    <p:extLst>
      <p:ext uri="{BB962C8B-B14F-4D97-AF65-F5344CB8AC3E}">
        <p14:creationId xmlns:p14="http://schemas.microsoft.com/office/powerpoint/2010/main" val="1178485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58" y="791379"/>
            <a:ext cx="4614922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How can we be more sustainable?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9790" y="1080516"/>
            <a:ext cx="3264708" cy="29140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680" y="624797"/>
            <a:ext cx="3851614" cy="2937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746" y="2447285"/>
            <a:ext cx="4230946" cy="26569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8176" y="3775735"/>
            <a:ext cx="3606622" cy="26580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6759" y="4214951"/>
            <a:ext cx="2030770" cy="208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90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we learn from Kid president?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Kid President's Pep Talk for the World - YouTube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925" y="2803141"/>
            <a:ext cx="8238635" cy="346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74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294" y="1815149"/>
            <a:ext cx="5743786" cy="476853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5400" dirty="0"/>
              <a:t>What are we already doing? </a:t>
            </a:r>
          </a:p>
          <a:p>
            <a:pPr marL="0" indent="0">
              <a:buNone/>
            </a:pPr>
            <a:endParaRPr lang="en-GB" sz="5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5400" dirty="0"/>
              <a:t>What else could we do in school?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549" y="2052320"/>
            <a:ext cx="5583619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0162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145</Words>
  <Application>Microsoft Office PowerPoint</Application>
  <PresentationFormat>Widescreen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Sustainability </vt:lpstr>
      <vt:lpstr>Sustainability </vt:lpstr>
      <vt:lpstr>PowerPoint Presentation</vt:lpstr>
      <vt:lpstr>PowerPoint Presentation</vt:lpstr>
      <vt:lpstr>PowerPoint Presentation</vt:lpstr>
      <vt:lpstr>Where does this rubbish end up?</vt:lpstr>
      <vt:lpstr>PowerPoint Presentation</vt:lpstr>
      <vt:lpstr>What can we learn from Kid president?</vt:lpstr>
      <vt:lpstr>Reflection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tashah81@gmail.com</dc:creator>
  <cp:lastModifiedBy>Natasha Harrison</cp:lastModifiedBy>
  <cp:revision>4</cp:revision>
  <dcterms:created xsi:type="dcterms:W3CDTF">2023-06-24T07:23:34Z</dcterms:created>
  <dcterms:modified xsi:type="dcterms:W3CDTF">2023-06-30T13:25:31Z</dcterms:modified>
</cp:coreProperties>
</file>